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5" d="100"/>
          <a:sy n="95" d="100"/>
        </p:scale>
        <p:origin x="67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CC86-FF8A-413B-BFF5-21708A29C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1E18F-806E-49A8-8278-CB66148EF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A6944-EEEA-4173-A90B-84C6945A4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0A22A-8108-4D0A-ABDC-13428E214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CC507-DF06-4BAA-8550-5344299BC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200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1AF23-9D1C-4A3C-931F-41B988A7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5AA9A-EC30-4BE0-9308-AD349115D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BD2FD-EE46-40AF-BE47-80E59EA3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BD00B-E2EB-4228-9D46-0939E1B04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CAA8B-68BB-48CC-8D69-B4D07E4A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732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128073-F3F3-4479-ABF0-6679FDC976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8407DA-3103-4407-A275-E604C2152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C1007-EF55-4AB0-A662-E98504C3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1ED2C-12B4-44AC-BC5E-3C216DB6F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A6A75-478A-4866-9732-18BCC8AF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9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695F-50F9-46F9-9F44-03B5D2C2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419CD-CC05-481B-8F00-D5B76F64B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E600C-37F5-4217-8FB4-D9AF57A9B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AF655-C219-44AD-BB8D-78C926AB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2E60E-53C2-4500-8BA9-A0DF1A9DE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290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5B26B-6B9D-4A95-8AF5-1019A172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237F4-BA26-4588-9BAB-B4B37373E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2A686-62D1-405F-A24B-4FD458820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62DAE-E60D-4F61-88EF-95E31F964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3601-561F-48D0-A5FA-0FBB52970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883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6E16E-C239-45CB-9F2C-7EC5326A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9B95D-2039-4857-B4FC-CEFBE9CE62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3CC3E-648B-4E7C-B035-998BDA6BB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E3E17-7EBD-4663-ADEF-2787C08C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C6F24-1401-4ADF-AAA9-A13EF6D98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F70E6-EAAB-4B9D-A6A4-B71B58EED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56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9F5B8-A0D0-4F0B-9EF4-E4D924913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6521F-E04E-4A93-8358-A7F8019BD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8D4C0-C60E-42A5-8BE1-7F65A63169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2D022E-BC06-4294-91AF-5551C5D634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490ED0-F178-4FB4-A5ED-9F131007D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507B9-E982-419C-A83F-99DF3BD9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ED876-455B-4C14-A077-6847E9C29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2B7D87-57CE-4301-AE50-4A93D2A3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58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4629F-5D23-43C9-8AD4-D409B2FF8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857BE3-2D0D-4D29-B2FD-03FAE966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E39FFE-E22A-4E9D-9B09-40216DEB8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88E4E-5C1F-4053-B715-B20907595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181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E070C0-AF04-4859-93F4-FDD96013F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BF736-9AF1-4DC1-B100-0FA755B5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28354-5BCA-40A6-8B32-14B7A2049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179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6C574-F34A-4956-A528-7AA9619E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B547-CC9B-4CA0-BF88-79597BEB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35E5E-4621-4ACC-98C0-6845AB50E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4D235-8CBA-4FCD-9FA4-5F3B79E51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57AE8-2D6A-458C-8A2A-914972E5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2EF37-22D1-464E-BB7C-EC9107777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422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245AA-EB31-4F64-B7D3-359DA58C0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972AE6-FDC9-47C0-8D5B-EB7441F02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02EB1-6414-49FD-8E55-8C6A9AD89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85F52-2993-42A7-85D1-323478C5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7FD5C-6D08-4451-BD35-4207D453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B8221-E795-4995-844E-4C86099F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518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D555C-C6EE-4497-A660-0FA968739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762E3-F3C5-4F97-BCC7-323963BAF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2DD2-3844-457A-AA1C-221BB9A00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213BB-4381-4E2D-A254-D7FD84E28D98}" type="datetimeFigureOut">
              <a:rPr lang="en-IN" smtClean="0"/>
              <a:t>12-02-2022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635EE-2D34-44CF-B804-3DCC0144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5ABBF-93EB-44E3-B67D-D79C868A99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6E22F-9504-4EDD-88F1-2911C7E386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198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5FC488-AC24-40EC-AF7B-AF5ADB026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317" y="0"/>
            <a:ext cx="12392527" cy="69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8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F7191A-0928-43DC-A9E4-54DA92519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457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137A3-18D1-4FFF-A138-AF5B5E94B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231" y="0"/>
            <a:ext cx="12336378" cy="69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6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D2F176-2976-4BBA-B446-E1F4654FA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58C67F-D457-49B1-B673-DB190CF39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882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8E5F54-EED6-446E-940C-CAB0468C4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90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A447B5-3807-4784-8C26-11FB9C54D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27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403907-9284-49C7-84E3-6DB84A8E3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49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Martin</dc:creator>
  <cp:lastModifiedBy>Isaac Martin</cp:lastModifiedBy>
  <cp:revision>4</cp:revision>
  <dcterms:created xsi:type="dcterms:W3CDTF">2022-02-12T04:20:40Z</dcterms:created>
  <dcterms:modified xsi:type="dcterms:W3CDTF">2022-02-12T06:31:28Z</dcterms:modified>
</cp:coreProperties>
</file>

<file path=docProps/thumbnail.jpeg>
</file>